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matic SC" panose="020B0604020202020204" charset="-79"/>
      <p:regular r:id="rId15"/>
      <p:bold r:id="rId16"/>
    </p:embeddedFont>
    <p:embeddedFont>
      <p:font typeface="Comic Sans MS" panose="030F0702030302020204" pitchFamily="66" charset="0"/>
      <p:regular r:id="rId17"/>
      <p:bold r:id="rId18"/>
      <p:italic r:id="rId19"/>
      <p:boldItalic r:id="rId20"/>
    </p:embeddedFont>
    <p:embeddedFont>
      <p:font typeface="Source Code Pro"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F1D23B-EA8E-49D8-8F06-4BF09165F19A}" v="18" dt="2019-08-04T23:27:11.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83" y="5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 Haddad" userId="27853183ec44b83f" providerId="LiveId" clId="{FAF1D23B-EA8E-49D8-8F06-4BF09165F19A}"/>
    <pc:docChg chg="undo custSel modSld">
      <pc:chgData name="Karim Haddad" userId="27853183ec44b83f" providerId="LiveId" clId="{FAF1D23B-EA8E-49D8-8F06-4BF09165F19A}" dt="2019-08-04T23:27:34.738" v="294" actId="167"/>
      <pc:docMkLst>
        <pc:docMk/>
      </pc:docMkLst>
      <pc:sldChg chg="addSp delSp modSp">
        <pc:chgData name="Karim Haddad" userId="27853183ec44b83f" providerId="LiveId" clId="{FAF1D23B-EA8E-49D8-8F06-4BF09165F19A}" dt="2019-08-04T23:08:10.508" v="69" actId="1076"/>
        <pc:sldMkLst>
          <pc:docMk/>
          <pc:sldMk cId="0" sldId="256"/>
        </pc:sldMkLst>
        <pc:spChg chg="mod">
          <ac:chgData name="Karim Haddad" userId="27853183ec44b83f" providerId="LiveId" clId="{FAF1D23B-EA8E-49D8-8F06-4BF09165F19A}" dt="2019-08-04T23:07:51.953" v="63" actId="1076"/>
          <ac:spMkLst>
            <pc:docMk/>
            <pc:sldMk cId="0" sldId="256"/>
            <ac:spMk id="61" creationId="{00000000-0000-0000-0000-000000000000}"/>
          </ac:spMkLst>
        </pc:spChg>
        <pc:picChg chg="add mod ord">
          <ac:chgData name="Karim Haddad" userId="27853183ec44b83f" providerId="LiveId" clId="{FAF1D23B-EA8E-49D8-8F06-4BF09165F19A}" dt="2019-08-04T23:07:59.572" v="65" actId="1076"/>
          <ac:picMkLst>
            <pc:docMk/>
            <pc:sldMk cId="0" sldId="256"/>
            <ac:picMk id="3" creationId="{5C2670EF-375B-4AC4-91F9-763F9AF3C023}"/>
          </ac:picMkLst>
        </pc:picChg>
        <pc:picChg chg="add mod ord">
          <ac:chgData name="Karim Haddad" userId="27853183ec44b83f" providerId="LiveId" clId="{FAF1D23B-EA8E-49D8-8F06-4BF09165F19A}" dt="2019-08-04T23:08:10.508" v="69" actId="1076"/>
          <ac:picMkLst>
            <pc:docMk/>
            <pc:sldMk cId="0" sldId="256"/>
            <ac:picMk id="5" creationId="{619691D0-77B3-4EE0-AB87-4B650EC816D2}"/>
          </ac:picMkLst>
        </pc:picChg>
        <pc:picChg chg="add mod ord">
          <ac:chgData name="Karim Haddad" userId="27853183ec44b83f" providerId="LiveId" clId="{FAF1D23B-EA8E-49D8-8F06-4BF09165F19A}" dt="2019-08-04T23:08:10.508" v="69" actId="1076"/>
          <ac:picMkLst>
            <pc:docMk/>
            <pc:sldMk cId="0" sldId="256"/>
            <ac:picMk id="7" creationId="{48E02E8B-2656-450D-8D72-23457A696708}"/>
          </ac:picMkLst>
        </pc:picChg>
        <pc:picChg chg="del mod">
          <ac:chgData name="Karim Haddad" userId="27853183ec44b83f" providerId="LiveId" clId="{FAF1D23B-EA8E-49D8-8F06-4BF09165F19A}" dt="2019-08-04T23:07:16.505" v="50" actId="478"/>
          <ac:picMkLst>
            <pc:docMk/>
            <pc:sldMk cId="0" sldId="256"/>
            <ac:picMk id="56" creationId="{00000000-0000-0000-0000-000000000000}"/>
          </ac:picMkLst>
        </pc:picChg>
        <pc:picChg chg="del">
          <ac:chgData name="Karim Haddad" userId="27853183ec44b83f" providerId="LiveId" clId="{FAF1D23B-EA8E-49D8-8F06-4BF09165F19A}" dt="2019-08-04T23:07:14.931" v="48" actId="478"/>
          <ac:picMkLst>
            <pc:docMk/>
            <pc:sldMk cId="0" sldId="256"/>
            <ac:picMk id="57" creationId="{00000000-0000-0000-0000-000000000000}"/>
          </ac:picMkLst>
        </pc:picChg>
        <pc:picChg chg="del">
          <ac:chgData name="Karim Haddad" userId="27853183ec44b83f" providerId="LiveId" clId="{FAF1D23B-EA8E-49D8-8F06-4BF09165F19A}" dt="2019-08-04T23:02:34.361" v="13" actId="478"/>
          <ac:picMkLst>
            <pc:docMk/>
            <pc:sldMk cId="0" sldId="256"/>
            <ac:picMk id="58" creationId="{00000000-0000-0000-0000-000000000000}"/>
          </ac:picMkLst>
        </pc:picChg>
      </pc:sldChg>
      <pc:sldChg chg="addSp delSp modSp">
        <pc:chgData name="Karim Haddad" userId="27853183ec44b83f" providerId="LiveId" clId="{FAF1D23B-EA8E-49D8-8F06-4BF09165F19A}" dt="2019-08-04T23:09:56.364" v="98" actId="1076"/>
        <pc:sldMkLst>
          <pc:docMk/>
          <pc:sldMk cId="0" sldId="260"/>
        </pc:sldMkLst>
        <pc:picChg chg="add mod">
          <ac:chgData name="Karim Haddad" userId="27853183ec44b83f" providerId="LiveId" clId="{FAF1D23B-EA8E-49D8-8F06-4BF09165F19A}" dt="2019-08-04T23:09:23.444" v="88" actId="14100"/>
          <ac:picMkLst>
            <pc:docMk/>
            <pc:sldMk cId="0" sldId="260"/>
            <ac:picMk id="3" creationId="{925579F8-B794-4607-B710-591B7D2933AD}"/>
          </ac:picMkLst>
        </pc:picChg>
        <pc:picChg chg="add mod">
          <ac:chgData name="Karim Haddad" userId="27853183ec44b83f" providerId="LiveId" clId="{FAF1D23B-EA8E-49D8-8F06-4BF09165F19A}" dt="2019-08-04T23:09:56.364" v="98" actId="1076"/>
          <ac:picMkLst>
            <pc:docMk/>
            <pc:sldMk cId="0" sldId="260"/>
            <ac:picMk id="5" creationId="{7BC943D9-9D8C-42C2-9E6C-7B12980F55C0}"/>
          </ac:picMkLst>
        </pc:picChg>
        <pc:picChg chg="add mod">
          <ac:chgData name="Karim Haddad" userId="27853183ec44b83f" providerId="LiveId" clId="{FAF1D23B-EA8E-49D8-8F06-4BF09165F19A}" dt="2019-08-04T23:09:00.364" v="82" actId="1076"/>
          <ac:picMkLst>
            <pc:docMk/>
            <pc:sldMk cId="0" sldId="260"/>
            <ac:picMk id="7" creationId="{9F5AA67A-96EA-4390-9BA6-43D61DDE7746}"/>
          </ac:picMkLst>
        </pc:picChg>
        <pc:picChg chg="del">
          <ac:chgData name="Karim Haddad" userId="27853183ec44b83f" providerId="LiveId" clId="{FAF1D23B-EA8E-49D8-8F06-4BF09165F19A}" dt="2019-08-04T23:09:38.743" v="92" actId="478"/>
          <ac:picMkLst>
            <pc:docMk/>
            <pc:sldMk cId="0" sldId="260"/>
            <ac:picMk id="84" creationId="{00000000-0000-0000-0000-000000000000}"/>
          </ac:picMkLst>
        </pc:picChg>
        <pc:picChg chg="del">
          <ac:chgData name="Karim Haddad" userId="27853183ec44b83f" providerId="LiveId" clId="{FAF1D23B-EA8E-49D8-8F06-4BF09165F19A}" dt="2019-08-04T23:09:03.857" v="83" actId="478"/>
          <ac:picMkLst>
            <pc:docMk/>
            <pc:sldMk cId="0" sldId="260"/>
            <ac:picMk id="87" creationId="{00000000-0000-0000-0000-000000000000}"/>
          </ac:picMkLst>
        </pc:picChg>
        <pc:picChg chg="del">
          <ac:chgData name="Karim Haddad" userId="27853183ec44b83f" providerId="LiveId" clId="{FAF1D23B-EA8E-49D8-8F06-4BF09165F19A}" dt="2019-08-04T23:09:18.685" v="86" actId="478"/>
          <ac:picMkLst>
            <pc:docMk/>
            <pc:sldMk cId="0" sldId="260"/>
            <ac:picMk id="88" creationId="{00000000-0000-0000-0000-000000000000}"/>
          </ac:picMkLst>
        </pc:picChg>
      </pc:sldChg>
      <pc:sldChg chg="addSp delSp modSp">
        <pc:chgData name="Karim Haddad" userId="27853183ec44b83f" providerId="LiveId" clId="{FAF1D23B-EA8E-49D8-8F06-4BF09165F19A}" dt="2019-08-04T23:13:00.814" v="136" actId="1076"/>
        <pc:sldMkLst>
          <pc:docMk/>
          <pc:sldMk cId="0" sldId="261"/>
        </pc:sldMkLst>
        <pc:picChg chg="add mod ord">
          <ac:chgData name="Karim Haddad" userId="27853183ec44b83f" providerId="LiveId" clId="{FAF1D23B-EA8E-49D8-8F06-4BF09165F19A}" dt="2019-08-04T23:12:05.701" v="116" actId="167"/>
          <ac:picMkLst>
            <pc:docMk/>
            <pc:sldMk cId="0" sldId="261"/>
            <ac:picMk id="3" creationId="{427B9501-977A-4AEC-9235-326A6CD8607D}"/>
          </ac:picMkLst>
        </pc:picChg>
        <pc:picChg chg="add mod">
          <ac:chgData name="Karim Haddad" userId="27853183ec44b83f" providerId="LiveId" clId="{FAF1D23B-EA8E-49D8-8F06-4BF09165F19A}" dt="2019-08-04T23:13:00.814" v="136" actId="1076"/>
          <ac:picMkLst>
            <pc:docMk/>
            <pc:sldMk cId="0" sldId="261"/>
            <ac:picMk id="5" creationId="{0598E131-27D2-40D8-A3E3-52D0EE7659FB}"/>
          </ac:picMkLst>
        </pc:picChg>
        <pc:picChg chg="del mod">
          <ac:chgData name="Karim Haddad" userId="27853183ec44b83f" providerId="LiveId" clId="{FAF1D23B-EA8E-49D8-8F06-4BF09165F19A}" dt="2019-08-04T23:12:01.787" v="115" actId="478"/>
          <ac:picMkLst>
            <pc:docMk/>
            <pc:sldMk cId="0" sldId="261"/>
            <ac:picMk id="97" creationId="{00000000-0000-0000-0000-000000000000}"/>
          </ac:picMkLst>
        </pc:picChg>
        <pc:picChg chg="del">
          <ac:chgData name="Karim Haddad" userId="27853183ec44b83f" providerId="LiveId" clId="{FAF1D23B-EA8E-49D8-8F06-4BF09165F19A}" dt="2019-08-04T23:12:47.589" v="131" actId="478"/>
          <ac:picMkLst>
            <pc:docMk/>
            <pc:sldMk cId="0" sldId="261"/>
            <ac:picMk id="104" creationId="{00000000-0000-0000-0000-000000000000}"/>
          </ac:picMkLst>
        </pc:picChg>
      </pc:sldChg>
      <pc:sldChg chg="addSp delSp modSp">
        <pc:chgData name="Karim Haddad" userId="27853183ec44b83f" providerId="LiveId" clId="{FAF1D23B-EA8E-49D8-8F06-4BF09165F19A}" dt="2019-08-04T23:17:15.054" v="172" actId="478"/>
        <pc:sldMkLst>
          <pc:docMk/>
          <pc:sldMk cId="0" sldId="262"/>
        </pc:sldMkLst>
        <pc:picChg chg="add mod ord">
          <ac:chgData name="Karim Haddad" userId="27853183ec44b83f" providerId="LiveId" clId="{FAF1D23B-EA8E-49D8-8F06-4BF09165F19A}" dt="2019-08-04T23:14:13.330" v="152" actId="1076"/>
          <ac:picMkLst>
            <pc:docMk/>
            <pc:sldMk cId="0" sldId="262"/>
            <ac:picMk id="3" creationId="{85120A93-5785-471D-873A-4981A85424BD}"/>
          </ac:picMkLst>
        </pc:picChg>
        <pc:picChg chg="add mod">
          <ac:chgData name="Karim Haddad" userId="27853183ec44b83f" providerId="LiveId" clId="{FAF1D23B-EA8E-49D8-8F06-4BF09165F19A}" dt="2019-08-04T23:17:08.311" v="170" actId="1076"/>
          <ac:picMkLst>
            <pc:docMk/>
            <pc:sldMk cId="0" sldId="262"/>
            <ac:picMk id="4" creationId="{5149BA7C-927B-4FEE-B92E-9681FE571BEC}"/>
          </ac:picMkLst>
        </pc:picChg>
        <pc:picChg chg="add mod">
          <ac:chgData name="Karim Haddad" userId="27853183ec44b83f" providerId="LiveId" clId="{FAF1D23B-EA8E-49D8-8F06-4BF09165F19A}" dt="2019-08-04T23:16:53.798" v="167" actId="1076"/>
          <ac:picMkLst>
            <pc:docMk/>
            <pc:sldMk cId="0" sldId="262"/>
            <ac:picMk id="6" creationId="{7B76E06E-CB1B-4FBE-BF70-35E8AAD29F7C}"/>
          </ac:picMkLst>
        </pc:picChg>
        <pc:picChg chg="del">
          <ac:chgData name="Karim Haddad" userId="27853183ec44b83f" providerId="LiveId" clId="{FAF1D23B-EA8E-49D8-8F06-4BF09165F19A}" dt="2019-08-04T23:17:13.309" v="171" actId="478"/>
          <ac:picMkLst>
            <pc:docMk/>
            <pc:sldMk cId="0" sldId="262"/>
            <ac:picMk id="109" creationId="{00000000-0000-0000-0000-000000000000}"/>
          </ac:picMkLst>
        </pc:picChg>
        <pc:picChg chg="del mod">
          <ac:chgData name="Karim Haddad" userId="27853183ec44b83f" providerId="LiveId" clId="{FAF1D23B-EA8E-49D8-8F06-4BF09165F19A}" dt="2019-08-04T23:14:09.259" v="151" actId="478"/>
          <ac:picMkLst>
            <pc:docMk/>
            <pc:sldMk cId="0" sldId="262"/>
            <ac:picMk id="112" creationId="{00000000-0000-0000-0000-000000000000}"/>
          </ac:picMkLst>
        </pc:picChg>
        <pc:picChg chg="del">
          <ac:chgData name="Karim Haddad" userId="27853183ec44b83f" providerId="LiveId" clId="{FAF1D23B-EA8E-49D8-8F06-4BF09165F19A}" dt="2019-08-04T23:17:15.054" v="172" actId="478"/>
          <ac:picMkLst>
            <pc:docMk/>
            <pc:sldMk cId="0" sldId="262"/>
            <ac:picMk id="114" creationId="{00000000-0000-0000-0000-000000000000}"/>
          </ac:picMkLst>
        </pc:picChg>
      </pc:sldChg>
      <pc:sldChg chg="addSp delSp modSp">
        <pc:chgData name="Karim Haddad" userId="27853183ec44b83f" providerId="LiveId" clId="{FAF1D23B-EA8E-49D8-8F06-4BF09165F19A}" dt="2019-08-04T23:19:35.276" v="193" actId="167"/>
        <pc:sldMkLst>
          <pc:docMk/>
          <pc:sldMk cId="0" sldId="263"/>
        </pc:sldMkLst>
        <pc:picChg chg="add mod">
          <ac:chgData name="Karim Haddad" userId="27853183ec44b83f" providerId="LiveId" clId="{FAF1D23B-EA8E-49D8-8F06-4BF09165F19A}" dt="2019-08-04T23:19:24.572" v="189" actId="1076"/>
          <ac:picMkLst>
            <pc:docMk/>
            <pc:sldMk cId="0" sldId="263"/>
            <ac:picMk id="3" creationId="{AF0897DD-D9A4-47DC-9C53-8023AAE3BEC9}"/>
          </ac:picMkLst>
        </pc:picChg>
        <pc:picChg chg="add mod ord">
          <ac:chgData name="Karim Haddad" userId="27853183ec44b83f" providerId="LiveId" clId="{FAF1D23B-EA8E-49D8-8F06-4BF09165F19A}" dt="2019-08-04T23:19:35.276" v="193" actId="167"/>
          <ac:picMkLst>
            <pc:docMk/>
            <pc:sldMk cId="0" sldId="263"/>
            <ac:picMk id="5" creationId="{1FAA5B0F-FCDA-4081-8082-6E9473C397A7}"/>
          </ac:picMkLst>
        </pc:picChg>
        <pc:picChg chg="add ord">
          <ac:chgData name="Karim Haddad" userId="27853183ec44b83f" providerId="LiveId" clId="{FAF1D23B-EA8E-49D8-8F06-4BF09165F19A}" dt="2019-08-04T23:18:31.934" v="175" actId="167"/>
          <ac:picMkLst>
            <pc:docMk/>
            <pc:sldMk cId="0" sldId="263"/>
            <ac:picMk id="8" creationId="{0407B30F-86E1-48B9-AB3E-C48A6D017DC0}"/>
          </ac:picMkLst>
        </pc:picChg>
        <pc:picChg chg="del">
          <ac:chgData name="Karim Haddad" userId="27853183ec44b83f" providerId="LiveId" clId="{FAF1D23B-EA8E-49D8-8F06-4BF09165F19A}" dt="2019-08-04T23:18:28.366" v="174" actId="478"/>
          <ac:picMkLst>
            <pc:docMk/>
            <pc:sldMk cId="0" sldId="263"/>
            <ac:picMk id="121" creationId="{00000000-0000-0000-0000-000000000000}"/>
          </ac:picMkLst>
        </pc:picChg>
        <pc:picChg chg="del">
          <ac:chgData name="Karim Haddad" userId="27853183ec44b83f" providerId="LiveId" clId="{FAF1D23B-EA8E-49D8-8F06-4BF09165F19A}" dt="2019-08-04T23:19:32.982" v="192" actId="478"/>
          <ac:picMkLst>
            <pc:docMk/>
            <pc:sldMk cId="0" sldId="263"/>
            <ac:picMk id="123" creationId="{00000000-0000-0000-0000-000000000000}"/>
          </ac:picMkLst>
        </pc:picChg>
        <pc:picChg chg="del">
          <ac:chgData name="Karim Haddad" userId="27853183ec44b83f" providerId="LiveId" clId="{FAF1D23B-EA8E-49D8-8F06-4BF09165F19A}" dt="2019-08-04T23:19:27.487" v="190" actId="478"/>
          <ac:picMkLst>
            <pc:docMk/>
            <pc:sldMk cId="0" sldId="263"/>
            <ac:picMk id="124" creationId="{00000000-0000-0000-0000-000000000000}"/>
          </ac:picMkLst>
        </pc:picChg>
      </pc:sldChg>
      <pc:sldChg chg="addSp delSp modSp">
        <pc:chgData name="Karim Haddad" userId="27853183ec44b83f" providerId="LiveId" clId="{FAF1D23B-EA8E-49D8-8F06-4BF09165F19A}" dt="2019-08-04T23:22:15.893" v="223" actId="166"/>
        <pc:sldMkLst>
          <pc:docMk/>
          <pc:sldMk cId="0" sldId="264"/>
        </pc:sldMkLst>
        <pc:spChg chg="ord">
          <ac:chgData name="Karim Haddad" userId="27853183ec44b83f" providerId="LiveId" clId="{FAF1D23B-EA8E-49D8-8F06-4BF09165F19A}" dt="2019-08-04T23:22:15.893" v="223" actId="166"/>
          <ac:spMkLst>
            <pc:docMk/>
            <pc:sldMk cId="0" sldId="264"/>
            <ac:spMk id="134" creationId="{00000000-0000-0000-0000-000000000000}"/>
          </ac:spMkLst>
        </pc:spChg>
        <pc:picChg chg="add mod">
          <ac:chgData name="Karim Haddad" userId="27853183ec44b83f" providerId="LiveId" clId="{FAF1D23B-EA8E-49D8-8F06-4BF09165F19A}" dt="2019-08-04T23:21:19.306" v="205" actId="1076"/>
          <ac:picMkLst>
            <pc:docMk/>
            <pc:sldMk cId="0" sldId="264"/>
            <ac:picMk id="3" creationId="{A8200570-273B-4957-AE3C-F0031B1375A5}"/>
          </ac:picMkLst>
        </pc:picChg>
        <pc:picChg chg="add mod ord">
          <ac:chgData name="Karim Haddad" userId="27853183ec44b83f" providerId="LiveId" clId="{FAF1D23B-EA8E-49D8-8F06-4BF09165F19A}" dt="2019-08-04T23:21:40.144" v="214" actId="1076"/>
          <ac:picMkLst>
            <pc:docMk/>
            <pc:sldMk cId="0" sldId="264"/>
            <ac:picMk id="5" creationId="{0F00743D-5D71-4126-B22C-92D019AFE4AE}"/>
          </ac:picMkLst>
        </pc:picChg>
        <pc:picChg chg="add mod ord">
          <ac:chgData name="Karim Haddad" userId="27853183ec44b83f" providerId="LiveId" clId="{FAF1D23B-EA8E-49D8-8F06-4BF09165F19A}" dt="2019-08-04T23:22:09.489" v="222" actId="167"/>
          <ac:picMkLst>
            <pc:docMk/>
            <pc:sldMk cId="0" sldId="264"/>
            <ac:picMk id="7" creationId="{ABB07153-E421-493E-93D1-CA70B3D228AD}"/>
          </ac:picMkLst>
        </pc:picChg>
        <pc:picChg chg="del">
          <ac:chgData name="Karim Haddad" userId="27853183ec44b83f" providerId="LiveId" clId="{FAF1D23B-EA8E-49D8-8F06-4BF09165F19A}" dt="2019-08-04T23:21:27.232" v="208" actId="478"/>
          <ac:picMkLst>
            <pc:docMk/>
            <pc:sldMk cId="0" sldId="264"/>
            <ac:picMk id="129" creationId="{00000000-0000-0000-0000-000000000000}"/>
          </ac:picMkLst>
        </pc:picChg>
        <pc:picChg chg="del">
          <ac:chgData name="Karim Haddad" userId="27853183ec44b83f" providerId="LiveId" clId="{FAF1D23B-EA8E-49D8-8F06-4BF09165F19A}" dt="2019-08-04T23:22:04.931" v="221" actId="478"/>
          <ac:picMkLst>
            <pc:docMk/>
            <pc:sldMk cId="0" sldId="264"/>
            <ac:picMk id="132" creationId="{00000000-0000-0000-0000-000000000000}"/>
          </ac:picMkLst>
        </pc:picChg>
        <pc:picChg chg="del">
          <ac:chgData name="Karim Haddad" userId="27853183ec44b83f" providerId="LiveId" clId="{FAF1D23B-EA8E-49D8-8F06-4BF09165F19A}" dt="2019-08-04T23:21:26.562" v="207" actId="478"/>
          <ac:picMkLst>
            <pc:docMk/>
            <pc:sldMk cId="0" sldId="264"/>
            <ac:picMk id="133" creationId="{00000000-0000-0000-0000-000000000000}"/>
          </ac:picMkLst>
        </pc:picChg>
      </pc:sldChg>
      <pc:sldChg chg="addSp delSp modSp">
        <pc:chgData name="Karim Haddad" userId="27853183ec44b83f" providerId="LiveId" clId="{FAF1D23B-EA8E-49D8-8F06-4BF09165F19A}" dt="2019-08-04T23:25:41.114" v="280" actId="1076"/>
        <pc:sldMkLst>
          <pc:docMk/>
          <pc:sldMk cId="0" sldId="265"/>
        </pc:sldMkLst>
        <pc:spChg chg="mod">
          <ac:chgData name="Karim Haddad" userId="27853183ec44b83f" providerId="LiveId" clId="{FAF1D23B-EA8E-49D8-8F06-4BF09165F19A}" dt="2019-08-04T23:23:44.234" v="246" actId="1076"/>
          <ac:spMkLst>
            <pc:docMk/>
            <pc:sldMk cId="0" sldId="265"/>
            <ac:spMk id="145" creationId="{00000000-0000-0000-0000-000000000000}"/>
          </ac:spMkLst>
        </pc:spChg>
        <pc:spChg chg="mod ord">
          <ac:chgData name="Karim Haddad" userId="27853183ec44b83f" providerId="LiveId" clId="{FAF1D23B-EA8E-49D8-8F06-4BF09165F19A}" dt="2019-08-04T23:25:31.120" v="277" actId="166"/>
          <ac:spMkLst>
            <pc:docMk/>
            <pc:sldMk cId="0" sldId="265"/>
            <ac:spMk id="146" creationId="{00000000-0000-0000-0000-000000000000}"/>
          </ac:spMkLst>
        </pc:spChg>
        <pc:picChg chg="add mod ord">
          <ac:chgData name="Karim Haddad" userId="27853183ec44b83f" providerId="LiveId" clId="{FAF1D23B-EA8E-49D8-8F06-4BF09165F19A}" dt="2019-08-04T23:23:49.150" v="247" actId="1076"/>
          <ac:picMkLst>
            <pc:docMk/>
            <pc:sldMk cId="0" sldId="265"/>
            <ac:picMk id="3" creationId="{E6E3BA28-40B5-4AD7-97B4-B2089EDE13C4}"/>
          </ac:picMkLst>
        </pc:picChg>
        <pc:picChg chg="add del mod">
          <ac:chgData name="Karim Haddad" userId="27853183ec44b83f" providerId="LiveId" clId="{FAF1D23B-EA8E-49D8-8F06-4BF09165F19A}" dt="2019-08-04T23:22:53.166" v="232" actId="478"/>
          <ac:picMkLst>
            <pc:docMk/>
            <pc:sldMk cId="0" sldId="265"/>
            <ac:picMk id="5" creationId="{528C0BB2-DEE9-4D94-9AD2-09B1F322944B}"/>
          </ac:picMkLst>
        </pc:picChg>
        <pc:picChg chg="add mod ord">
          <ac:chgData name="Karim Haddad" userId="27853183ec44b83f" providerId="LiveId" clId="{FAF1D23B-EA8E-49D8-8F06-4BF09165F19A}" dt="2019-08-04T23:25:41.114" v="280" actId="1076"/>
          <ac:picMkLst>
            <pc:docMk/>
            <pc:sldMk cId="0" sldId="265"/>
            <ac:picMk id="7" creationId="{7AC6E386-E080-4C89-A296-7E1A222E49F2}"/>
          </ac:picMkLst>
        </pc:picChg>
        <pc:picChg chg="add mod ord">
          <ac:chgData name="Karim Haddad" userId="27853183ec44b83f" providerId="LiveId" clId="{FAF1D23B-EA8E-49D8-8F06-4BF09165F19A}" dt="2019-08-04T23:25:37.458" v="278" actId="1076"/>
          <ac:picMkLst>
            <pc:docMk/>
            <pc:sldMk cId="0" sldId="265"/>
            <ac:picMk id="9" creationId="{5B7687C1-BB6E-4816-B2B1-BDAA804A1BD5}"/>
          </ac:picMkLst>
        </pc:picChg>
        <pc:picChg chg="del">
          <ac:chgData name="Karim Haddad" userId="27853183ec44b83f" providerId="LiveId" clId="{FAF1D23B-EA8E-49D8-8F06-4BF09165F19A}" dt="2019-08-04T23:25:19.489" v="273" actId="478"/>
          <ac:picMkLst>
            <pc:docMk/>
            <pc:sldMk cId="0" sldId="265"/>
            <ac:picMk id="139" creationId="{00000000-0000-0000-0000-000000000000}"/>
          </ac:picMkLst>
        </pc:picChg>
        <pc:picChg chg="del">
          <ac:chgData name="Karim Haddad" userId="27853183ec44b83f" providerId="LiveId" clId="{FAF1D23B-EA8E-49D8-8F06-4BF09165F19A}" dt="2019-08-04T23:22:57.787" v="234" actId="478"/>
          <ac:picMkLst>
            <pc:docMk/>
            <pc:sldMk cId="0" sldId="265"/>
            <ac:picMk id="142" creationId="{00000000-0000-0000-0000-000000000000}"/>
          </ac:picMkLst>
        </pc:picChg>
        <pc:picChg chg="del">
          <ac:chgData name="Karim Haddad" userId="27853183ec44b83f" providerId="LiveId" clId="{FAF1D23B-EA8E-49D8-8F06-4BF09165F19A}" dt="2019-08-04T23:25:24.608" v="275" actId="478"/>
          <ac:picMkLst>
            <pc:docMk/>
            <pc:sldMk cId="0" sldId="265"/>
            <ac:picMk id="143" creationId="{00000000-0000-0000-0000-000000000000}"/>
          </ac:picMkLst>
        </pc:picChg>
        <pc:picChg chg="del">
          <ac:chgData name="Karim Haddad" userId="27853183ec44b83f" providerId="LiveId" clId="{FAF1D23B-EA8E-49D8-8F06-4BF09165F19A}" dt="2019-08-04T23:23:24.180" v="241" actId="478"/>
          <ac:picMkLst>
            <pc:docMk/>
            <pc:sldMk cId="0" sldId="265"/>
            <ac:picMk id="144" creationId="{00000000-0000-0000-0000-000000000000}"/>
          </ac:picMkLst>
        </pc:picChg>
      </pc:sldChg>
      <pc:sldChg chg="addSp delSp modSp">
        <pc:chgData name="Karim Haddad" userId="27853183ec44b83f" providerId="LiveId" clId="{FAF1D23B-EA8E-49D8-8F06-4BF09165F19A}" dt="2019-08-04T23:27:34.738" v="294" actId="167"/>
        <pc:sldMkLst>
          <pc:docMk/>
          <pc:sldMk cId="0" sldId="266"/>
        </pc:sldMkLst>
        <pc:picChg chg="add mod">
          <ac:chgData name="Karim Haddad" userId="27853183ec44b83f" providerId="LiveId" clId="{FAF1D23B-EA8E-49D8-8F06-4BF09165F19A}" dt="2019-08-04T23:27:25.152" v="290" actId="1076"/>
          <ac:picMkLst>
            <pc:docMk/>
            <pc:sldMk cId="0" sldId="266"/>
            <ac:picMk id="3" creationId="{65BB96FA-38C4-45A4-BC0A-5F35877ABBE3}"/>
          </ac:picMkLst>
        </pc:picChg>
        <pc:picChg chg="add mod ord">
          <ac:chgData name="Karim Haddad" userId="27853183ec44b83f" providerId="LiveId" clId="{FAF1D23B-EA8E-49D8-8F06-4BF09165F19A}" dt="2019-08-04T23:27:34.738" v="294" actId="167"/>
          <ac:picMkLst>
            <pc:docMk/>
            <pc:sldMk cId="0" sldId="266"/>
            <ac:picMk id="5" creationId="{D44B0C2E-E227-4FAE-A931-8F0B616AFCD0}"/>
          </ac:picMkLst>
        </pc:picChg>
        <pc:picChg chg="del">
          <ac:chgData name="Karim Haddad" userId="27853183ec44b83f" providerId="LiveId" clId="{FAF1D23B-EA8E-49D8-8F06-4BF09165F19A}" dt="2019-08-04T23:27:30.722" v="292" actId="478"/>
          <ac:picMkLst>
            <pc:docMk/>
            <pc:sldMk cId="0" sldId="266"/>
            <ac:picMk id="151" creationId="{00000000-0000-0000-0000-000000000000}"/>
          </ac:picMkLst>
        </pc:picChg>
        <pc:picChg chg="del">
          <ac:chgData name="Karim Haddad" userId="27853183ec44b83f" providerId="LiveId" clId="{FAF1D23B-EA8E-49D8-8F06-4BF09165F19A}" dt="2019-08-04T23:27:31.441" v="293" actId="478"/>
          <ac:picMkLst>
            <pc:docMk/>
            <pc:sldMk cId="0" sldId="266"/>
            <ac:picMk id="15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a80b28a3_0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ba80b28a3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a80b28a3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a80b28a3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ba80b28a3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ba80b28a3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ba80b28a3_0_1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ba80b28a3_0_1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ba80b28a3_0_1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ba80b28a3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ba80b28a3_0_1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ba80b28a3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ba80b28a3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ba80b28a3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ba80b28a3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ba80b28a3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ba80b28a3_0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ba80b28a3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a80b28a3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a80b28a3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ba80b28a3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ba80b28a3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19691D0-77B3-4EE0-AB87-4B650EC816D2}"/>
              </a:ext>
            </a:extLst>
          </p:cNvPr>
          <p:cNvPicPr>
            <a:picLocks noChangeAspect="1"/>
          </p:cNvPicPr>
          <p:nvPr/>
        </p:nvPicPr>
        <p:blipFill>
          <a:blip r:embed="rId3"/>
          <a:stretch>
            <a:fillRect/>
          </a:stretch>
        </p:blipFill>
        <p:spPr>
          <a:xfrm rot="21063555">
            <a:off x="193494" y="2293050"/>
            <a:ext cx="1465083" cy="260459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8E02E8B-2656-450D-8D72-23457A696708}"/>
              </a:ext>
            </a:extLst>
          </p:cNvPr>
          <p:cNvPicPr>
            <a:picLocks noChangeAspect="1"/>
          </p:cNvPicPr>
          <p:nvPr/>
        </p:nvPicPr>
        <p:blipFill>
          <a:blip r:embed="rId4"/>
          <a:stretch>
            <a:fillRect/>
          </a:stretch>
        </p:blipFill>
        <p:spPr>
          <a:xfrm rot="21588306">
            <a:off x="769303" y="2294890"/>
            <a:ext cx="1475666" cy="2623405"/>
          </a:xfrm>
          <a:prstGeom prst="rect">
            <a:avLst/>
          </a:prstGeom>
        </p:spPr>
      </p:pic>
      <p:pic>
        <p:nvPicPr>
          <p:cNvPr id="3" name="Picture 2" descr="A picture containing screenshot&#10;&#10;Description automatically generated">
            <a:extLst>
              <a:ext uri="{FF2B5EF4-FFF2-40B4-BE49-F238E27FC236}">
                <a16:creationId xmlns:a16="http://schemas.microsoft.com/office/drawing/2014/main" id="{5C2670EF-375B-4AC4-91F9-763F9AF3C023}"/>
              </a:ext>
            </a:extLst>
          </p:cNvPr>
          <p:cNvPicPr>
            <a:picLocks noChangeAspect="1"/>
          </p:cNvPicPr>
          <p:nvPr/>
        </p:nvPicPr>
        <p:blipFill>
          <a:blip r:embed="rId5"/>
          <a:stretch>
            <a:fillRect/>
          </a:stretch>
        </p:blipFill>
        <p:spPr>
          <a:xfrm rot="198082">
            <a:off x="7227133" y="499112"/>
            <a:ext cx="1513471" cy="2690616"/>
          </a:xfrm>
          <a:prstGeom prst="rect">
            <a:avLst/>
          </a:prstGeom>
        </p:spPr>
      </p:pic>
      <p:sp>
        <p:nvSpPr>
          <p:cNvPr id="59" name="Google Shape;59;p13"/>
          <p:cNvSpPr txBox="1">
            <a:spLocks noGrp="1"/>
          </p:cNvSpPr>
          <p:nvPr>
            <p:ph type="ctrTitle"/>
          </p:nvPr>
        </p:nvSpPr>
        <p:spPr>
          <a:xfrm>
            <a:off x="311700" y="-1186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Learnit Presentation</a:t>
            </a:r>
            <a:endParaRPr dirty="0"/>
          </a:p>
        </p:txBody>
      </p:sp>
      <p:sp>
        <p:nvSpPr>
          <p:cNvPr id="60" name="Google Shape;60;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0">
                <a:latin typeface="Comic Sans MS"/>
                <a:ea typeface="Comic Sans MS"/>
                <a:cs typeface="Comic Sans MS"/>
                <a:sym typeface="Comic Sans MS"/>
              </a:rPr>
              <a:t>The App for Your Brain (or at least one half of it)</a:t>
            </a:r>
            <a:endParaRPr sz="1900" b="0">
              <a:latin typeface="Comic Sans MS"/>
              <a:ea typeface="Comic Sans MS"/>
              <a:cs typeface="Comic Sans MS"/>
              <a:sym typeface="Comic Sans MS"/>
            </a:endParaRPr>
          </a:p>
          <a:p>
            <a:pPr marL="0" lvl="0" indent="0" algn="ctr" rtl="0">
              <a:spcBef>
                <a:spcPts val="0"/>
              </a:spcBef>
              <a:spcAft>
                <a:spcPts val="0"/>
              </a:spcAft>
              <a:buNone/>
            </a:pPr>
            <a:endParaRPr sz="1900" b="0">
              <a:latin typeface="Comic Sans MS"/>
              <a:ea typeface="Comic Sans MS"/>
              <a:cs typeface="Comic Sans MS"/>
              <a:sym typeface="Comic Sans MS"/>
            </a:endParaRPr>
          </a:p>
          <a:p>
            <a:pPr marL="0" lvl="0" indent="0" algn="ctr" rtl="0">
              <a:spcBef>
                <a:spcPts val="0"/>
              </a:spcBef>
              <a:spcAft>
                <a:spcPts val="0"/>
              </a:spcAft>
              <a:buNone/>
            </a:pPr>
            <a:r>
              <a:rPr lang="en" sz="1900" b="0">
                <a:latin typeface="Comic Sans MS"/>
                <a:ea typeface="Comic Sans MS"/>
                <a:cs typeface="Comic Sans MS"/>
                <a:sym typeface="Comic Sans MS"/>
              </a:rPr>
              <a:t>Learn to be Creative</a:t>
            </a:r>
            <a:endParaRPr sz="1900" b="0">
              <a:latin typeface="Comic Sans MS"/>
              <a:ea typeface="Comic Sans MS"/>
              <a:cs typeface="Comic Sans MS"/>
              <a:sym typeface="Comic Sans MS"/>
            </a:endParaRPr>
          </a:p>
          <a:p>
            <a:pPr marL="0" lvl="0" indent="0" algn="ctr" rtl="0">
              <a:spcBef>
                <a:spcPts val="0"/>
              </a:spcBef>
              <a:spcAft>
                <a:spcPts val="0"/>
              </a:spcAft>
              <a:buNone/>
            </a:pPr>
            <a:r>
              <a:rPr lang="en" sz="1900" b="0">
                <a:latin typeface="Comic Sans MS"/>
                <a:ea typeface="Comic Sans MS"/>
                <a:cs typeface="Comic Sans MS"/>
                <a:sym typeface="Comic Sans MS"/>
              </a:rPr>
              <a:t>Learn to be Logical</a:t>
            </a:r>
            <a:endParaRPr sz="1900" b="0">
              <a:latin typeface="Comic Sans MS"/>
              <a:ea typeface="Comic Sans MS"/>
              <a:cs typeface="Comic Sans MS"/>
              <a:sym typeface="Comic Sans MS"/>
            </a:endParaRPr>
          </a:p>
          <a:p>
            <a:pPr marL="0" lvl="0" indent="0" algn="ctr" rtl="0">
              <a:spcBef>
                <a:spcPts val="0"/>
              </a:spcBef>
              <a:spcAft>
                <a:spcPts val="0"/>
              </a:spcAft>
              <a:buNone/>
            </a:pPr>
            <a:r>
              <a:rPr lang="en" sz="1900" b="0">
                <a:latin typeface="Comic Sans MS"/>
                <a:ea typeface="Comic Sans MS"/>
                <a:cs typeface="Comic Sans MS"/>
                <a:sym typeface="Comic Sans MS"/>
              </a:rPr>
              <a:t>Learnit</a:t>
            </a:r>
            <a:endParaRPr sz="1900" b="0">
              <a:latin typeface="Comic Sans MS"/>
              <a:ea typeface="Comic Sans MS"/>
              <a:cs typeface="Comic Sans MS"/>
              <a:sym typeface="Comic Sans MS"/>
            </a:endParaRPr>
          </a:p>
        </p:txBody>
      </p:sp>
      <p:sp>
        <p:nvSpPr>
          <p:cNvPr id="61" name="Google Shape;61;p13"/>
          <p:cNvSpPr txBox="1"/>
          <p:nvPr/>
        </p:nvSpPr>
        <p:spPr>
          <a:xfrm>
            <a:off x="666300" y="1549250"/>
            <a:ext cx="7811400" cy="84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100" b="1" dirty="0">
              <a:solidFill>
                <a:schemeClr val="accent1"/>
              </a:solidFill>
              <a:latin typeface="Comic Sans MS"/>
              <a:ea typeface="Comic Sans MS"/>
              <a:cs typeface="Comic Sans MS"/>
              <a:sym typeface="Comic Sans MS"/>
            </a:endParaRPr>
          </a:p>
          <a:p>
            <a:pPr marL="0" lvl="0" indent="0" algn="ctr" rtl="0">
              <a:spcBef>
                <a:spcPts val="0"/>
              </a:spcBef>
              <a:spcAft>
                <a:spcPts val="0"/>
              </a:spcAft>
              <a:buNone/>
            </a:pPr>
            <a:r>
              <a:rPr lang="en" sz="2100" b="1" dirty="0">
                <a:solidFill>
                  <a:schemeClr val="accent1"/>
                </a:solidFill>
                <a:latin typeface="Comic Sans MS"/>
                <a:ea typeface="Comic Sans MS"/>
                <a:cs typeface="Comic Sans MS"/>
                <a:sym typeface="Comic Sans MS"/>
              </a:rPr>
              <a:t>By</a:t>
            </a:r>
            <a:endParaRPr sz="2100" b="1" dirty="0">
              <a:solidFill>
                <a:schemeClr val="accent1"/>
              </a:solidFill>
              <a:latin typeface="Comic Sans MS"/>
              <a:ea typeface="Comic Sans MS"/>
              <a:cs typeface="Comic Sans MS"/>
              <a:sym typeface="Comic Sans MS"/>
            </a:endParaRPr>
          </a:p>
          <a:p>
            <a:pPr marL="0" lvl="0" indent="0" algn="ctr" rtl="0">
              <a:spcBef>
                <a:spcPts val="0"/>
              </a:spcBef>
              <a:spcAft>
                <a:spcPts val="0"/>
              </a:spcAft>
              <a:buNone/>
            </a:pPr>
            <a:r>
              <a:rPr lang="en" sz="2100" b="1" dirty="0">
                <a:solidFill>
                  <a:schemeClr val="accent1"/>
                </a:solidFill>
                <a:latin typeface="Comic Sans MS"/>
                <a:ea typeface="Comic Sans MS"/>
                <a:cs typeface="Comic Sans MS"/>
                <a:sym typeface="Comic Sans MS"/>
              </a:rPr>
              <a:t>Karim Haddad &amp; Loriana G. Maxim </a:t>
            </a:r>
            <a:endParaRPr sz="2100" b="1" dirty="0">
              <a:solidFill>
                <a:schemeClr val="accent1"/>
              </a:solidFill>
              <a:latin typeface="Comic Sans MS"/>
              <a:ea typeface="Comic Sans MS"/>
              <a:cs typeface="Comic Sans MS"/>
              <a:sym typeface="Comic Sans MS"/>
            </a:endParaRPr>
          </a:p>
          <a:p>
            <a:pPr marL="0" lvl="0" indent="0" algn="ctr" rtl="0">
              <a:spcBef>
                <a:spcPts val="0"/>
              </a:spcBef>
              <a:spcAft>
                <a:spcPts val="0"/>
              </a:spcAft>
              <a:buNone/>
            </a:pPr>
            <a:r>
              <a:rPr lang="en" sz="2100" dirty="0">
                <a:solidFill>
                  <a:schemeClr val="accent1"/>
                </a:solidFill>
                <a:latin typeface="Comic Sans MS"/>
                <a:ea typeface="Comic Sans MS"/>
                <a:cs typeface="Comic Sans MS"/>
                <a:sym typeface="Comic Sans MS"/>
              </a:rPr>
              <a:t>Zubair Janjua &amp; Vlad Epikhin</a:t>
            </a:r>
            <a:endParaRPr dirty="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B7687C1-BB6E-4816-B2B1-BDAA804A1BD5}"/>
              </a:ext>
            </a:extLst>
          </p:cNvPr>
          <p:cNvPicPr>
            <a:picLocks noChangeAspect="1"/>
          </p:cNvPicPr>
          <p:nvPr/>
        </p:nvPicPr>
        <p:blipFill>
          <a:blip r:embed="rId3"/>
          <a:stretch>
            <a:fillRect/>
          </a:stretch>
        </p:blipFill>
        <p:spPr>
          <a:xfrm>
            <a:off x="6739291" y="396463"/>
            <a:ext cx="1569417" cy="279007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E6E3BA28-40B5-4AD7-97B4-B2089EDE13C4}"/>
              </a:ext>
            </a:extLst>
          </p:cNvPr>
          <p:cNvPicPr>
            <a:picLocks noChangeAspect="1"/>
          </p:cNvPicPr>
          <p:nvPr/>
        </p:nvPicPr>
        <p:blipFill>
          <a:blip r:embed="rId4"/>
          <a:stretch>
            <a:fillRect/>
          </a:stretch>
        </p:blipFill>
        <p:spPr>
          <a:xfrm>
            <a:off x="4523326" y="1661537"/>
            <a:ext cx="1569417" cy="2790075"/>
          </a:xfrm>
          <a:prstGeom prst="rect">
            <a:avLst/>
          </a:prstGeom>
        </p:spPr>
      </p:pic>
      <p:sp>
        <p:nvSpPr>
          <p:cNvPr id="140" name="Google Shape;140;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#6: Skill Journal</a:t>
            </a:r>
            <a:endParaRPr/>
          </a:p>
        </p:txBody>
      </p:sp>
      <p:sp>
        <p:nvSpPr>
          <p:cNvPr id="141" name="Google Shape;141;p22"/>
          <p:cNvSpPr txBox="1">
            <a:spLocks noGrp="1"/>
          </p:cNvSpPr>
          <p:nvPr>
            <p:ph type="body" idx="1"/>
          </p:nvPr>
        </p:nvSpPr>
        <p:spPr>
          <a:xfrm>
            <a:off x="311700" y="1228675"/>
            <a:ext cx="3766200" cy="3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Journal organized by skill tabs.</a:t>
            </a:r>
            <a:endParaRPr b="1">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The user can add entries related to their personal progress on the different skills.</a:t>
            </a:r>
            <a:endParaRPr>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The entries can be added, edited or deleted.</a:t>
            </a:r>
            <a:endParaRPr>
              <a:latin typeface="Comic Sans MS"/>
              <a:ea typeface="Comic Sans MS"/>
              <a:cs typeface="Comic Sans MS"/>
              <a:sym typeface="Comic Sans MS"/>
            </a:endParaRPr>
          </a:p>
        </p:txBody>
      </p:sp>
      <p:sp>
        <p:nvSpPr>
          <p:cNvPr id="145" name="Google Shape;145;p22"/>
          <p:cNvSpPr/>
          <p:nvPr/>
        </p:nvSpPr>
        <p:spPr>
          <a:xfrm rot="-2234401">
            <a:off x="5402788" y="2078022"/>
            <a:ext cx="1690475" cy="35520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screenshot of a cell phone&#10;&#10;Description automatically generated">
            <a:extLst>
              <a:ext uri="{FF2B5EF4-FFF2-40B4-BE49-F238E27FC236}">
                <a16:creationId xmlns:a16="http://schemas.microsoft.com/office/drawing/2014/main" id="{7AC6E386-E080-4C89-A296-7E1A222E49F2}"/>
              </a:ext>
            </a:extLst>
          </p:cNvPr>
          <p:cNvPicPr>
            <a:picLocks noChangeAspect="1"/>
          </p:cNvPicPr>
          <p:nvPr/>
        </p:nvPicPr>
        <p:blipFill>
          <a:blip r:embed="rId5"/>
          <a:stretch>
            <a:fillRect/>
          </a:stretch>
        </p:blipFill>
        <p:spPr>
          <a:xfrm>
            <a:off x="7184716" y="1956961"/>
            <a:ext cx="1569418" cy="2790076"/>
          </a:xfrm>
          <a:prstGeom prst="rect">
            <a:avLst/>
          </a:prstGeom>
        </p:spPr>
      </p:pic>
      <p:sp>
        <p:nvSpPr>
          <p:cNvPr id="146" name="Google Shape;146;p22"/>
          <p:cNvSpPr/>
          <p:nvPr/>
        </p:nvSpPr>
        <p:spPr>
          <a:xfrm>
            <a:off x="5942775" y="3845250"/>
            <a:ext cx="1605900" cy="35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44B0C2E-E227-4FAE-A931-8F0B616AFCD0}"/>
              </a:ext>
            </a:extLst>
          </p:cNvPr>
          <p:cNvPicPr>
            <a:picLocks noChangeAspect="1"/>
          </p:cNvPicPr>
          <p:nvPr/>
        </p:nvPicPr>
        <p:blipFill>
          <a:blip r:embed="rId3"/>
          <a:stretch>
            <a:fillRect/>
          </a:stretch>
        </p:blipFill>
        <p:spPr>
          <a:xfrm>
            <a:off x="6073056" y="1376376"/>
            <a:ext cx="1446610" cy="2571750"/>
          </a:xfrm>
          <a:prstGeom prst="rect">
            <a:avLst/>
          </a:prstGeom>
        </p:spPr>
      </p:pic>
      <p:sp>
        <p:nvSpPr>
          <p:cNvPr id="152" name="Google Shape;152;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#7: Find-Place-To-Study Map</a:t>
            </a:r>
            <a:endParaRPr/>
          </a:p>
        </p:txBody>
      </p:sp>
      <p:sp>
        <p:nvSpPr>
          <p:cNvPr id="153" name="Google Shape;153;p23"/>
          <p:cNvSpPr txBox="1">
            <a:spLocks noGrp="1"/>
          </p:cNvSpPr>
          <p:nvPr>
            <p:ph type="body" idx="1"/>
          </p:nvPr>
        </p:nvSpPr>
        <p:spPr>
          <a:xfrm>
            <a:off x="311700" y="1228675"/>
            <a:ext cx="53613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A Map with the main purpose of locating nearby study places.</a:t>
            </a:r>
            <a:endParaRPr b="1">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The available places can be libraries the user is able reach in order to continue their skill built.</a:t>
            </a:r>
            <a:endParaRPr>
              <a:latin typeface="Comic Sans MS"/>
              <a:ea typeface="Comic Sans MS"/>
              <a:cs typeface="Comic Sans MS"/>
              <a:sym typeface="Comic Sans MS"/>
            </a:endParaRPr>
          </a:p>
        </p:txBody>
      </p:sp>
      <p:pic>
        <p:nvPicPr>
          <p:cNvPr id="3" name="Picture 2" descr="A picture containing text, map&#10;&#10;Description automatically generated">
            <a:extLst>
              <a:ext uri="{FF2B5EF4-FFF2-40B4-BE49-F238E27FC236}">
                <a16:creationId xmlns:a16="http://schemas.microsoft.com/office/drawing/2014/main" id="{65BB96FA-38C4-45A4-BC0A-5F35877ABBE3}"/>
              </a:ext>
            </a:extLst>
          </p:cNvPr>
          <p:cNvPicPr>
            <a:picLocks noChangeAspect="1"/>
          </p:cNvPicPr>
          <p:nvPr/>
        </p:nvPicPr>
        <p:blipFill>
          <a:blip r:embed="rId4"/>
          <a:stretch>
            <a:fillRect/>
          </a:stretch>
        </p:blipFill>
        <p:spPr>
          <a:xfrm>
            <a:off x="7011515" y="2034040"/>
            <a:ext cx="1446610" cy="2571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For Your Attention!</a:t>
            </a:r>
            <a:endParaRPr/>
          </a:p>
        </p:txBody>
      </p:sp>
      <p:sp>
        <p:nvSpPr>
          <p:cNvPr id="160" name="Google Shape;160;p2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Here’s an android potato</a:t>
            </a:r>
            <a:endParaRPr>
              <a:latin typeface="Comic Sans MS"/>
              <a:ea typeface="Comic Sans MS"/>
              <a:cs typeface="Comic Sans MS"/>
              <a:sym typeface="Comic Sans MS"/>
            </a:endParaRPr>
          </a:p>
          <a:p>
            <a:pPr marL="0" lvl="0" indent="0" algn="ctr" rtl="0">
              <a:spcBef>
                <a:spcPts val="1600"/>
              </a:spcBef>
              <a:spcAft>
                <a:spcPts val="1600"/>
              </a:spcAft>
              <a:buNone/>
            </a:pPr>
            <a:endParaRPr>
              <a:latin typeface="Comic Sans MS"/>
              <a:ea typeface="Comic Sans MS"/>
              <a:cs typeface="Comic Sans MS"/>
              <a:sym typeface="Comic Sans MS"/>
            </a:endParaRPr>
          </a:p>
        </p:txBody>
      </p:sp>
      <p:pic>
        <p:nvPicPr>
          <p:cNvPr id="161" name="Google Shape;161;p24"/>
          <p:cNvPicPr preferRelativeResize="0"/>
          <p:nvPr/>
        </p:nvPicPr>
        <p:blipFill>
          <a:blip r:embed="rId3">
            <a:alphaModFix/>
          </a:blip>
          <a:stretch>
            <a:fillRect/>
          </a:stretch>
        </p:blipFill>
        <p:spPr>
          <a:xfrm>
            <a:off x="3137224" y="1980725"/>
            <a:ext cx="2588150" cy="258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Learnit</a:t>
            </a:r>
            <a:endParaRPr/>
          </a:p>
        </p:txBody>
      </p:sp>
      <p:sp>
        <p:nvSpPr>
          <p:cNvPr id="67" name="Google Shape;67;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LEARNIT is a learning application that facilitates knowledge acquirement about different subjects.</a:t>
            </a:r>
            <a:endParaRPr b="1">
              <a:latin typeface="Comic Sans MS"/>
              <a:ea typeface="Comic Sans MS"/>
              <a:cs typeface="Comic Sans MS"/>
              <a:sym typeface="Comic Sans MS"/>
            </a:endParaRPr>
          </a:p>
          <a:p>
            <a:pPr marL="0" lvl="0" indent="0" algn="l" rtl="0">
              <a:spcBef>
                <a:spcPts val="1600"/>
              </a:spcBef>
              <a:spcAft>
                <a:spcPts val="0"/>
              </a:spcAft>
              <a:buNone/>
            </a:pPr>
            <a:endParaRPr b="1">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Learnit provides you with a set of free videos and eBooks to learn from, tests your knowledge related to the skills you are learning about, saves your notes about skill progress in an organized manner and shows you the location of the best places to study nearby. </a:t>
            </a:r>
            <a:endParaRPr>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sp>
        <p:nvSpPr>
          <p:cNvPr id="73" name="Google Shape;73;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Brain Side</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Learn a Skill</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Introductory Description &amp; Video</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Educational Videos List</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Educational EBooks List</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Quizzes</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Skill Journal</a:t>
            </a:r>
            <a:endParaRPr>
              <a:latin typeface="Comic Sans MS"/>
              <a:ea typeface="Comic Sans MS"/>
              <a:cs typeface="Comic Sans MS"/>
              <a:sym typeface="Comic Sans MS"/>
            </a:endParaRPr>
          </a:p>
          <a:p>
            <a:pPr marL="914400" lvl="0" indent="-342900" algn="l" rtl="0">
              <a:lnSpc>
                <a:spcPct val="150000"/>
              </a:lnSpc>
              <a:spcBef>
                <a:spcPts val="0"/>
              </a:spcBef>
              <a:spcAft>
                <a:spcPts val="0"/>
              </a:spcAft>
              <a:buSzPts val="1800"/>
              <a:buFont typeface="Comic Sans MS"/>
              <a:buChar char="★"/>
            </a:pPr>
            <a:r>
              <a:rPr lang="en">
                <a:latin typeface="Comic Sans MS"/>
                <a:ea typeface="Comic Sans MS"/>
                <a:cs typeface="Comic Sans MS"/>
                <a:sym typeface="Comic Sans MS"/>
              </a:rPr>
              <a:t>Find-A-Place-To-Study Map</a:t>
            </a:r>
            <a:endParaRPr>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APIs and Technologies</a:t>
            </a:r>
            <a:endParaRPr/>
          </a:p>
        </p:txBody>
      </p:sp>
      <p:sp>
        <p:nvSpPr>
          <p:cNvPr id="79" name="Google Shape;79;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Google Maps API:  Shows the map on the app.</a:t>
            </a:r>
            <a:endParaRPr>
              <a:latin typeface="Comic Sans MS"/>
              <a:ea typeface="Comic Sans MS"/>
              <a:cs typeface="Comic Sans MS"/>
              <a:sym typeface="Comic Sans MS"/>
            </a:endParaRPr>
          </a:p>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Places API: Essential for the finding a study place.</a:t>
            </a:r>
            <a:endParaRPr>
              <a:latin typeface="Comic Sans MS"/>
              <a:ea typeface="Comic Sans MS"/>
              <a:cs typeface="Comic Sans MS"/>
              <a:sym typeface="Comic Sans MS"/>
            </a:endParaRPr>
          </a:p>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Youtube API: Displays YouTube videos without leaving the app. </a:t>
            </a:r>
            <a:endParaRPr>
              <a:latin typeface="Comic Sans MS"/>
              <a:ea typeface="Comic Sans MS"/>
              <a:cs typeface="Comic Sans MS"/>
              <a:sym typeface="Comic Sans MS"/>
            </a:endParaRPr>
          </a:p>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JSON: Reading data from the Trivia API.</a:t>
            </a:r>
            <a:endParaRPr>
              <a:latin typeface="Comic Sans MS"/>
              <a:ea typeface="Comic Sans MS"/>
              <a:cs typeface="Comic Sans MS"/>
              <a:sym typeface="Comic Sans MS"/>
            </a:endParaRPr>
          </a:p>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Open Trivia: Provides quizzes based on category chosen.</a:t>
            </a:r>
            <a:endParaRPr>
              <a:latin typeface="Comic Sans MS"/>
              <a:ea typeface="Comic Sans MS"/>
              <a:cs typeface="Comic Sans MS"/>
              <a:sym typeface="Comic Sans MS"/>
            </a:endParaRPr>
          </a:p>
          <a:p>
            <a:pPr marL="914400" lvl="0" indent="-342900" algn="l" rtl="0">
              <a:lnSpc>
                <a:spcPct val="200000"/>
              </a:lnSpc>
              <a:spcBef>
                <a:spcPts val="0"/>
              </a:spcBef>
              <a:spcAft>
                <a:spcPts val="0"/>
              </a:spcAft>
              <a:buSzPts val="1800"/>
              <a:buFont typeface="Comic Sans MS"/>
              <a:buChar char="★"/>
            </a:pPr>
            <a:r>
              <a:rPr lang="en">
                <a:latin typeface="Comic Sans MS"/>
                <a:ea typeface="Comic Sans MS"/>
                <a:cs typeface="Comic Sans MS"/>
                <a:sym typeface="Comic Sans MS"/>
              </a:rPr>
              <a:t>SQLite database: Storing Urls of videos and eBooks for each skill. </a:t>
            </a:r>
            <a:endParaRPr>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#1: Brain Side</a:t>
            </a:r>
            <a:endParaRPr/>
          </a:p>
        </p:txBody>
      </p:sp>
      <p:sp>
        <p:nvSpPr>
          <p:cNvPr id="86" name="Google Shape;86;p17"/>
          <p:cNvSpPr txBox="1">
            <a:spLocks noGrp="1"/>
          </p:cNvSpPr>
          <p:nvPr>
            <p:ph type="body" idx="1"/>
          </p:nvPr>
        </p:nvSpPr>
        <p:spPr>
          <a:xfrm>
            <a:off x="311700" y="1276550"/>
            <a:ext cx="3903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Skills are categorised by its respective brain side. </a:t>
            </a:r>
            <a:endParaRPr b="1">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The Left Brain Side opens logic related skills.</a:t>
            </a:r>
            <a:endParaRPr>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The Right Brain Side opens creativity related skills.</a:t>
            </a:r>
            <a:endParaRPr>
              <a:latin typeface="Comic Sans MS"/>
              <a:ea typeface="Comic Sans MS"/>
              <a:cs typeface="Comic Sans MS"/>
              <a:sym typeface="Comic Sans MS"/>
            </a:endParaRPr>
          </a:p>
        </p:txBody>
      </p:sp>
      <p:sp>
        <p:nvSpPr>
          <p:cNvPr id="89" name="Google Shape;89;p17"/>
          <p:cNvSpPr/>
          <p:nvPr/>
        </p:nvSpPr>
        <p:spPr>
          <a:xfrm>
            <a:off x="6788200" y="3840975"/>
            <a:ext cx="1614600" cy="782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flipH="1">
            <a:off x="4666050" y="3840975"/>
            <a:ext cx="1614600" cy="782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ell phone&#10;&#10;Description automatically generated">
            <a:extLst>
              <a:ext uri="{FF2B5EF4-FFF2-40B4-BE49-F238E27FC236}">
                <a16:creationId xmlns:a16="http://schemas.microsoft.com/office/drawing/2014/main" id="{925579F8-B794-4607-B710-591B7D2933AD}"/>
              </a:ext>
            </a:extLst>
          </p:cNvPr>
          <p:cNvPicPr>
            <a:picLocks noChangeAspect="1"/>
          </p:cNvPicPr>
          <p:nvPr/>
        </p:nvPicPr>
        <p:blipFill>
          <a:blip r:embed="rId3"/>
          <a:stretch>
            <a:fillRect/>
          </a:stretch>
        </p:blipFill>
        <p:spPr>
          <a:xfrm>
            <a:off x="7470609" y="1248085"/>
            <a:ext cx="1458501" cy="259289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BC943D9-9D8C-42C2-9E6C-7B12980F55C0}"/>
              </a:ext>
            </a:extLst>
          </p:cNvPr>
          <p:cNvPicPr>
            <a:picLocks noChangeAspect="1"/>
          </p:cNvPicPr>
          <p:nvPr/>
        </p:nvPicPr>
        <p:blipFill>
          <a:blip r:embed="rId4"/>
          <a:stretch>
            <a:fillRect/>
          </a:stretch>
        </p:blipFill>
        <p:spPr>
          <a:xfrm>
            <a:off x="4173579" y="1248085"/>
            <a:ext cx="1458501" cy="2592891"/>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9F5AA67A-96EA-4390-9BA6-43D61DDE7746}"/>
              </a:ext>
            </a:extLst>
          </p:cNvPr>
          <p:cNvPicPr>
            <a:picLocks noChangeAspect="1"/>
          </p:cNvPicPr>
          <p:nvPr/>
        </p:nvPicPr>
        <p:blipFill>
          <a:blip r:embed="rId5"/>
          <a:stretch>
            <a:fillRect/>
          </a:stretch>
        </p:blipFill>
        <p:spPr>
          <a:xfrm>
            <a:off x="5822094" y="1260836"/>
            <a:ext cx="1458501" cy="25928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27B9501-977A-4AEC-9235-326A6CD8607D}"/>
              </a:ext>
            </a:extLst>
          </p:cNvPr>
          <p:cNvPicPr>
            <a:picLocks noChangeAspect="1"/>
          </p:cNvPicPr>
          <p:nvPr/>
        </p:nvPicPr>
        <p:blipFill>
          <a:blip r:embed="rId3"/>
          <a:stretch>
            <a:fillRect/>
          </a:stretch>
        </p:blipFill>
        <p:spPr>
          <a:xfrm>
            <a:off x="5404680" y="1444144"/>
            <a:ext cx="1538400" cy="2734934"/>
          </a:xfrm>
          <a:prstGeom prst="rect">
            <a:avLst/>
          </a:prstGeom>
        </p:spPr>
      </p:pic>
      <p:sp>
        <p:nvSpPr>
          <p:cNvPr id="95" name="Google Shape;95;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#2: Introductory Description &amp; Video</a:t>
            </a:r>
            <a:endParaRPr/>
          </a:p>
        </p:txBody>
      </p:sp>
      <p:sp>
        <p:nvSpPr>
          <p:cNvPr id="96" name="Google Shape;96;p18"/>
          <p:cNvSpPr txBox="1">
            <a:spLocks noGrp="1"/>
          </p:cNvSpPr>
          <p:nvPr>
            <p:ph type="body" idx="1"/>
          </p:nvPr>
        </p:nvSpPr>
        <p:spPr>
          <a:xfrm>
            <a:off x="311700" y="1228675"/>
            <a:ext cx="39093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Video and skill description meant as in introduction to the selected skill.</a:t>
            </a:r>
            <a:endParaRPr b="1">
              <a:latin typeface="Comic Sans MS"/>
              <a:ea typeface="Comic Sans MS"/>
              <a:cs typeface="Comic Sans MS"/>
              <a:sym typeface="Comic Sans MS"/>
            </a:endParaRPr>
          </a:p>
          <a:p>
            <a:pPr marL="0" lvl="0" indent="0" algn="l" rtl="0">
              <a:spcBef>
                <a:spcPts val="1600"/>
              </a:spcBef>
              <a:spcAft>
                <a:spcPts val="0"/>
              </a:spcAft>
              <a:buNone/>
            </a:pPr>
            <a:endParaRPr b="1">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This feature gives the user an idea of the skill’s contents and context overall.</a:t>
            </a:r>
            <a:endParaRPr>
              <a:latin typeface="Comic Sans MS"/>
              <a:ea typeface="Comic Sans MS"/>
              <a:cs typeface="Comic Sans MS"/>
              <a:sym typeface="Comic Sans MS"/>
            </a:endParaRPr>
          </a:p>
        </p:txBody>
      </p:sp>
      <p:sp>
        <p:nvSpPr>
          <p:cNvPr id="98" name="Google Shape;98;p18"/>
          <p:cNvSpPr/>
          <p:nvPr/>
        </p:nvSpPr>
        <p:spPr>
          <a:xfrm rot="5400000" flipH="1">
            <a:off x="6953100" y="1967400"/>
            <a:ext cx="769200" cy="984000"/>
          </a:xfrm>
          <a:prstGeom prst="bentArrow">
            <a:avLst>
              <a:gd name="adj1" fmla="val 25000"/>
              <a:gd name="adj2" fmla="val 2448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838275" y="3343925"/>
            <a:ext cx="991500" cy="46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p:nvPr/>
        </p:nvSpPr>
        <p:spPr>
          <a:xfrm>
            <a:off x="6906600" y="1245750"/>
            <a:ext cx="1538400" cy="5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Video introducing the skill</a:t>
            </a:r>
            <a:endParaRPr>
              <a:latin typeface="Comic Sans MS"/>
              <a:ea typeface="Comic Sans MS"/>
              <a:cs typeface="Comic Sans MS"/>
              <a:sym typeface="Comic Sans MS"/>
            </a:endParaRPr>
          </a:p>
        </p:txBody>
      </p:sp>
      <p:sp>
        <p:nvSpPr>
          <p:cNvPr id="101" name="Google Shape;101;p18"/>
          <p:cNvSpPr txBox="1"/>
          <p:nvPr/>
        </p:nvSpPr>
        <p:spPr>
          <a:xfrm>
            <a:off x="7758275" y="3251525"/>
            <a:ext cx="12885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Skill description</a:t>
            </a:r>
            <a:endParaRPr>
              <a:latin typeface="Comic Sans MS"/>
              <a:ea typeface="Comic Sans MS"/>
              <a:cs typeface="Comic Sans MS"/>
              <a:sym typeface="Comic Sans MS"/>
            </a:endParaRPr>
          </a:p>
        </p:txBody>
      </p:sp>
      <p:sp>
        <p:nvSpPr>
          <p:cNvPr id="102" name="Google Shape;102;p18"/>
          <p:cNvSpPr/>
          <p:nvPr/>
        </p:nvSpPr>
        <p:spPr>
          <a:xfrm rot="-1194786">
            <a:off x="2780190" y="4189419"/>
            <a:ext cx="923091" cy="46140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1584975" y="4241250"/>
            <a:ext cx="1144200" cy="6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Video can be maximized</a:t>
            </a:r>
            <a:endParaRPr>
              <a:latin typeface="Comic Sans MS"/>
              <a:ea typeface="Comic Sans MS"/>
              <a:cs typeface="Comic Sans MS"/>
              <a:sym typeface="Comic Sans MS"/>
            </a:endParaRPr>
          </a:p>
        </p:txBody>
      </p:sp>
      <p:pic>
        <p:nvPicPr>
          <p:cNvPr id="5" name="Picture 4" descr="A picture containing text&#10;&#10;Description automatically generated">
            <a:extLst>
              <a:ext uri="{FF2B5EF4-FFF2-40B4-BE49-F238E27FC236}">
                <a16:creationId xmlns:a16="http://schemas.microsoft.com/office/drawing/2014/main" id="{0598E131-27D2-40D8-A3E3-52D0EE7659FB}"/>
              </a:ext>
            </a:extLst>
          </p:cNvPr>
          <p:cNvPicPr>
            <a:picLocks noChangeAspect="1"/>
          </p:cNvPicPr>
          <p:nvPr/>
        </p:nvPicPr>
        <p:blipFill>
          <a:blip r:embed="rId4"/>
          <a:stretch>
            <a:fillRect/>
          </a:stretch>
        </p:blipFill>
        <p:spPr>
          <a:xfrm rot="16200000">
            <a:off x="4619554" y="3057152"/>
            <a:ext cx="1136605" cy="20206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5120A93-5785-471D-873A-4981A85424BD}"/>
              </a:ext>
            </a:extLst>
          </p:cNvPr>
          <p:cNvPicPr>
            <a:picLocks noChangeAspect="1"/>
          </p:cNvPicPr>
          <p:nvPr/>
        </p:nvPicPr>
        <p:blipFill>
          <a:blip r:embed="rId3"/>
          <a:stretch>
            <a:fillRect/>
          </a:stretch>
        </p:blipFill>
        <p:spPr>
          <a:xfrm>
            <a:off x="4409253" y="1688494"/>
            <a:ext cx="1655202" cy="2942580"/>
          </a:xfrm>
          <a:prstGeom prst="rect">
            <a:avLst/>
          </a:prstGeom>
        </p:spPr>
      </p:pic>
      <p:sp>
        <p:nvSpPr>
          <p:cNvPr id="110" name="Google Shape;11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#3: Educational Videos List</a:t>
            </a:r>
            <a:endParaRPr/>
          </a:p>
        </p:txBody>
      </p:sp>
      <p:sp>
        <p:nvSpPr>
          <p:cNvPr id="111" name="Google Shape;111;p19"/>
          <p:cNvSpPr txBox="1">
            <a:spLocks noGrp="1"/>
          </p:cNvSpPr>
          <p:nvPr>
            <p:ph type="body" idx="1"/>
          </p:nvPr>
        </p:nvSpPr>
        <p:spPr>
          <a:xfrm>
            <a:off x="311700" y="1228675"/>
            <a:ext cx="3918900" cy="3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List of educational videos related to its corresponding skill.</a:t>
            </a:r>
            <a:endParaRPr b="1">
              <a:latin typeface="Comic Sans MS"/>
              <a:ea typeface="Comic Sans MS"/>
              <a:cs typeface="Comic Sans MS"/>
              <a:sym typeface="Comic Sans MS"/>
            </a:endParaRPr>
          </a:p>
          <a:p>
            <a:pPr marL="0" lvl="0" indent="0" algn="l" rtl="0">
              <a:spcBef>
                <a:spcPts val="1600"/>
              </a:spcBef>
              <a:spcAft>
                <a:spcPts val="0"/>
              </a:spcAft>
              <a:buNone/>
            </a:pPr>
            <a:endParaRPr b="1">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Describes and explains the skill’s different aspects to the watcher to increase their knowledge on the subject</a:t>
            </a:r>
            <a:endParaRPr>
              <a:latin typeface="Comic Sans MS"/>
              <a:ea typeface="Comic Sans MS"/>
              <a:cs typeface="Comic Sans MS"/>
              <a:sym typeface="Comic Sans MS"/>
            </a:endParaRPr>
          </a:p>
          <a:p>
            <a:pPr marL="0" lvl="0" indent="0" algn="l" rtl="0">
              <a:spcBef>
                <a:spcPts val="1600"/>
              </a:spcBef>
              <a:spcAft>
                <a:spcPts val="1600"/>
              </a:spcAft>
              <a:buNone/>
            </a:pPr>
            <a:r>
              <a:rPr lang="en">
                <a:latin typeface="Comic Sans MS"/>
                <a:ea typeface="Comic Sans MS"/>
                <a:cs typeface="Comic Sans MS"/>
                <a:sym typeface="Comic Sans MS"/>
              </a:rPr>
              <a:t>Meant for the users who learn faster by visualization. </a:t>
            </a:r>
            <a:endParaRPr>
              <a:latin typeface="Comic Sans MS"/>
              <a:ea typeface="Comic Sans MS"/>
              <a:cs typeface="Comic Sans MS"/>
              <a:sym typeface="Comic Sans MS"/>
            </a:endParaRPr>
          </a:p>
        </p:txBody>
      </p:sp>
      <p:sp>
        <p:nvSpPr>
          <p:cNvPr id="113" name="Google Shape;113;p19"/>
          <p:cNvSpPr/>
          <p:nvPr/>
        </p:nvSpPr>
        <p:spPr>
          <a:xfrm>
            <a:off x="5964976" y="2389125"/>
            <a:ext cx="791400" cy="46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ell phone&#10;&#10;Description automatically generated">
            <a:extLst>
              <a:ext uri="{FF2B5EF4-FFF2-40B4-BE49-F238E27FC236}">
                <a16:creationId xmlns:a16="http://schemas.microsoft.com/office/drawing/2014/main" id="{5149BA7C-927B-4FEE-B92E-9681FE571BEC}"/>
              </a:ext>
            </a:extLst>
          </p:cNvPr>
          <p:cNvPicPr>
            <a:picLocks noChangeAspect="1"/>
          </p:cNvPicPr>
          <p:nvPr/>
        </p:nvPicPr>
        <p:blipFill>
          <a:blip r:embed="rId4"/>
          <a:stretch>
            <a:fillRect/>
          </a:stretch>
        </p:blipFill>
        <p:spPr>
          <a:xfrm>
            <a:off x="6835528" y="1228668"/>
            <a:ext cx="1655201" cy="294258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B76E06E-CB1B-4FBE-BF70-35E8AAD29F7C}"/>
              </a:ext>
            </a:extLst>
          </p:cNvPr>
          <p:cNvPicPr>
            <a:picLocks noChangeAspect="1"/>
          </p:cNvPicPr>
          <p:nvPr/>
        </p:nvPicPr>
        <p:blipFill>
          <a:blip r:embed="rId5"/>
          <a:stretch>
            <a:fillRect/>
          </a:stretch>
        </p:blipFill>
        <p:spPr>
          <a:xfrm>
            <a:off x="7443591" y="1688494"/>
            <a:ext cx="1655201" cy="29425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5" name="Picture 4">
            <a:extLst>
              <a:ext uri="{FF2B5EF4-FFF2-40B4-BE49-F238E27FC236}">
                <a16:creationId xmlns:a16="http://schemas.microsoft.com/office/drawing/2014/main" id="{1FAA5B0F-FCDA-4081-8082-6E9473C397A7}"/>
              </a:ext>
            </a:extLst>
          </p:cNvPr>
          <p:cNvPicPr>
            <a:picLocks noChangeAspect="1"/>
          </p:cNvPicPr>
          <p:nvPr/>
        </p:nvPicPr>
        <p:blipFill>
          <a:blip r:embed="rId3"/>
          <a:stretch>
            <a:fillRect/>
          </a:stretch>
        </p:blipFill>
        <p:spPr>
          <a:xfrm>
            <a:off x="6853374" y="1342666"/>
            <a:ext cx="1655201" cy="29425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407B30F-86E1-48B9-AB3E-C48A6D017DC0}"/>
              </a:ext>
            </a:extLst>
          </p:cNvPr>
          <p:cNvPicPr>
            <a:picLocks noChangeAspect="1"/>
          </p:cNvPicPr>
          <p:nvPr/>
        </p:nvPicPr>
        <p:blipFill>
          <a:blip r:embed="rId4"/>
          <a:stretch>
            <a:fillRect/>
          </a:stretch>
        </p:blipFill>
        <p:spPr>
          <a:xfrm>
            <a:off x="4409253" y="1688494"/>
            <a:ext cx="1655202" cy="2942580"/>
          </a:xfrm>
          <a:prstGeom prst="rect">
            <a:avLst/>
          </a:prstGeom>
        </p:spPr>
      </p:pic>
      <p:sp>
        <p:nvSpPr>
          <p:cNvPr id="119" name="Google Shape;11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#4: Educational EBooks List</a:t>
            </a:r>
            <a:endParaRPr dirty="0"/>
          </a:p>
        </p:txBody>
      </p:sp>
      <p:sp>
        <p:nvSpPr>
          <p:cNvPr id="120" name="Google Shape;120;p20"/>
          <p:cNvSpPr txBox="1">
            <a:spLocks noGrp="1"/>
          </p:cNvSpPr>
          <p:nvPr>
            <p:ph type="body" idx="1"/>
          </p:nvPr>
        </p:nvSpPr>
        <p:spPr>
          <a:xfrm>
            <a:off x="311700" y="1228675"/>
            <a:ext cx="3947700" cy="35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omic Sans MS"/>
                <a:ea typeface="Comic Sans MS"/>
                <a:cs typeface="Comic Sans MS"/>
                <a:sym typeface="Comic Sans MS"/>
              </a:rPr>
              <a:t>List of educational ebooks related to its corresponding skill.</a:t>
            </a:r>
            <a:endParaRPr dirty="0">
              <a:latin typeface="Comic Sans MS"/>
              <a:ea typeface="Comic Sans MS"/>
              <a:cs typeface="Comic Sans MS"/>
              <a:sym typeface="Comic Sans MS"/>
            </a:endParaRPr>
          </a:p>
          <a:p>
            <a:pPr marL="0" lvl="0" indent="0" algn="l" rtl="0">
              <a:spcBef>
                <a:spcPts val="1600"/>
              </a:spcBef>
              <a:spcAft>
                <a:spcPts val="0"/>
              </a:spcAft>
              <a:buNone/>
            </a:pPr>
            <a:r>
              <a:rPr lang="en" dirty="0">
                <a:latin typeface="Comic Sans MS"/>
                <a:ea typeface="Comic Sans MS"/>
                <a:cs typeface="Comic Sans MS"/>
                <a:sym typeface="Comic Sans MS"/>
              </a:rPr>
              <a:t>Explains the skill’s different aspects to increase the reader’s knowledge on the subject.</a:t>
            </a:r>
            <a:endParaRPr dirty="0">
              <a:latin typeface="Comic Sans MS"/>
              <a:ea typeface="Comic Sans MS"/>
              <a:cs typeface="Comic Sans MS"/>
              <a:sym typeface="Comic Sans MS"/>
            </a:endParaRPr>
          </a:p>
          <a:p>
            <a:pPr marL="0" lvl="0" indent="0" algn="l" rtl="0">
              <a:spcBef>
                <a:spcPts val="1600"/>
              </a:spcBef>
              <a:spcAft>
                <a:spcPts val="0"/>
              </a:spcAft>
              <a:buNone/>
            </a:pPr>
            <a:r>
              <a:rPr lang="en" dirty="0">
                <a:latin typeface="Comic Sans MS"/>
                <a:ea typeface="Comic Sans MS"/>
                <a:cs typeface="Comic Sans MS"/>
                <a:sym typeface="Comic Sans MS"/>
              </a:rPr>
              <a:t>Meant for the users who learn faster by reading.</a:t>
            </a:r>
            <a:endParaRPr dirty="0">
              <a:latin typeface="Comic Sans MS"/>
              <a:ea typeface="Comic Sans MS"/>
              <a:cs typeface="Comic Sans MS"/>
              <a:sym typeface="Comic Sans MS"/>
            </a:endParaRPr>
          </a:p>
          <a:p>
            <a:pPr marL="0" lvl="0" indent="0" algn="l" rtl="0">
              <a:spcBef>
                <a:spcPts val="1600"/>
              </a:spcBef>
              <a:spcAft>
                <a:spcPts val="1600"/>
              </a:spcAft>
              <a:buNone/>
            </a:pPr>
            <a:r>
              <a:rPr lang="en" dirty="0">
                <a:latin typeface="Comic Sans MS"/>
                <a:ea typeface="Comic Sans MS"/>
                <a:cs typeface="Comic Sans MS"/>
                <a:sym typeface="Comic Sans MS"/>
              </a:rPr>
              <a:t>EBooks can be favorited or marked as read</a:t>
            </a:r>
            <a:endParaRPr dirty="0">
              <a:latin typeface="Comic Sans MS"/>
              <a:ea typeface="Comic Sans MS"/>
              <a:cs typeface="Comic Sans MS"/>
              <a:sym typeface="Comic Sans MS"/>
            </a:endParaRPr>
          </a:p>
        </p:txBody>
      </p:sp>
      <p:sp>
        <p:nvSpPr>
          <p:cNvPr id="122" name="Google Shape;122;p20"/>
          <p:cNvSpPr/>
          <p:nvPr/>
        </p:nvSpPr>
        <p:spPr>
          <a:xfrm>
            <a:off x="5942775" y="3374900"/>
            <a:ext cx="793800" cy="46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F0897DD-D9A4-47DC-9C53-8023AAE3BEC9}"/>
              </a:ext>
            </a:extLst>
          </p:cNvPr>
          <p:cNvPicPr>
            <a:picLocks noChangeAspect="1"/>
          </p:cNvPicPr>
          <p:nvPr/>
        </p:nvPicPr>
        <p:blipFill>
          <a:blip r:embed="rId5"/>
          <a:stretch>
            <a:fillRect/>
          </a:stretch>
        </p:blipFill>
        <p:spPr>
          <a:xfrm>
            <a:off x="7488799" y="1737498"/>
            <a:ext cx="1655201" cy="2942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BB07153-E421-493E-93D1-CA70B3D228AD}"/>
              </a:ext>
            </a:extLst>
          </p:cNvPr>
          <p:cNvPicPr>
            <a:picLocks noChangeAspect="1"/>
          </p:cNvPicPr>
          <p:nvPr/>
        </p:nvPicPr>
        <p:blipFill>
          <a:blip r:embed="rId3"/>
          <a:stretch>
            <a:fillRect/>
          </a:stretch>
        </p:blipFill>
        <p:spPr>
          <a:xfrm>
            <a:off x="7252609" y="1323175"/>
            <a:ext cx="1772016" cy="3150250"/>
          </a:xfrm>
          <a:prstGeom prst="rect">
            <a:avLst/>
          </a:prstGeom>
        </p:spPr>
      </p:pic>
      <p:pic>
        <p:nvPicPr>
          <p:cNvPr id="5" name="Picture 4" descr="A screen shot of a smart phone&#10;&#10;Description automatically generated">
            <a:extLst>
              <a:ext uri="{FF2B5EF4-FFF2-40B4-BE49-F238E27FC236}">
                <a16:creationId xmlns:a16="http://schemas.microsoft.com/office/drawing/2014/main" id="{0F00743D-5D71-4126-B22C-92D019AFE4AE}"/>
              </a:ext>
            </a:extLst>
          </p:cNvPr>
          <p:cNvPicPr>
            <a:picLocks noChangeAspect="1"/>
          </p:cNvPicPr>
          <p:nvPr/>
        </p:nvPicPr>
        <p:blipFill>
          <a:blip r:embed="rId4"/>
          <a:stretch>
            <a:fillRect/>
          </a:stretch>
        </p:blipFill>
        <p:spPr>
          <a:xfrm>
            <a:off x="4323406" y="1323650"/>
            <a:ext cx="1772016" cy="3150250"/>
          </a:xfrm>
          <a:prstGeom prst="rect">
            <a:avLst/>
          </a:prstGeom>
        </p:spPr>
      </p:pic>
      <p:sp>
        <p:nvSpPr>
          <p:cNvPr id="130" name="Google Shape;130;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#5: Quizzes</a:t>
            </a:r>
            <a:endParaRPr/>
          </a:p>
        </p:txBody>
      </p:sp>
      <p:sp>
        <p:nvSpPr>
          <p:cNvPr id="131" name="Google Shape;131;p21"/>
          <p:cNvSpPr txBox="1">
            <a:spLocks noGrp="1"/>
          </p:cNvSpPr>
          <p:nvPr>
            <p:ph type="body" idx="1"/>
          </p:nvPr>
        </p:nvSpPr>
        <p:spPr>
          <a:xfrm>
            <a:off x="311700" y="1228675"/>
            <a:ext cx="39768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Comic Sans MS"/>
                <a:ea typeface="Comic Sans MS"/>
                <a:cs typeface="Comic Sans MS"/>
                <a:sym typeface="Comic Sans MS"/>
              </a:rPr>
              <a:t>List of quizzes fitted with a level of difficulty.</a:t>
            </a:r>
            <a:endParaRPr b="1" dirty="0">
              <a:latin typeface="Comic Sans MS"/>
              <a:ea typeface="Comic Sans MS"/>
              <a:cs typeface="Comic Sans MS"/>
              <a:sym typeface="Comic Sans MS"/>
            </a:endParaRPr>
          </a:p>
          <a:p>
            <a:pPr marL="0" lvl="0" indent="0" algn="l" rtl="0">
              <a:spcBef>
                <a:spcPts val="1600"/>
              </a:spcBef>
              <a:spcAft>
                <a:spcPts val="0"/>
              </a:spcAft>
              <a:buNone/>
            </a:pPr>
            <a:endParaRPr dirty="0">
              <a:latin typeface="Comic Sans MS"/>
              <a:ea typeface="Comic Sans MS"/>
              <a:cs typeface="Comic Sans MS"/>
              <a:sym typeface="Comic Sans MS"/>
            </a:endParaRPr>
          </a:p>
          <a:p>
            <a:pPr marL="0" lvl="0" indent="0" algn="l" rtl="0">
              <a:spcBef>
                <a:spcPts val="1600"/>
              </a:spcBef>
              <a:spcAft>
                <a:spcPts val="1600"/>
              </a:spcAft>
              <a:buNone/>
            </a:pPr>
            <a:r>
              <a:rPr lang="en" dirty="0">
                <a:latin typeface="Comic Sans MS"/>
                <a:ea typeface="Comic Sans MS"/>
                <a:cs typeface="Comic Sans MS"/>
                <a:sym typeface="Comic Sans MS"/>
              </a:rPr>
              <a:t>Tests the user’s acquired knowledge in the respective skill by answering questions related to the content presented in the videos and ebooks.</a:t>
            </a:r>
            <a:endParaRPr dirty="0">
              <a:latin typeface="Comic Sans MS"/>
              <a:ea typeface="Comic Sans MS"/>
              <a:cs typeface="Comic Sans MS"/>
              <a:sym typeface="Comic Sans MS"/>
            </a:endParaRPr>
          </a:p>
        </p:txBody>
      </p:sp>
      <p:pic>
        <p:nvPicPr>
          <p:cNvPr id="3" name="Picture 2" descr="A close up of a street&#10;&#10;Description automatically generated">
            <a:extLst>
              <a:ext uri="{FF2B5EF4-FFF2-40B4-BE49-F238E27FC236}">
                <a16:creationId xmlns:a16="http://schemas.microsoft.com/office/drawing/2014/main" id="{A8200570-273B-4957-AE3C-F0031B1375A5}"/>
              </a:ext>
            </a:extLst>
          </p:cNvPr>
          <p:cNvPicPr>
            <a:picLocks noChangeAspect="1"/>
          </p:cNvPicPr>
          <p:nvPr/>
        </p:nvPicPr>
        <p:blipFill>
          <a:blip r:embed="rId5"/>
          <a:stretch>
            <a:fillRect/>
          </a:stretch>
        </p:blipFill>
        <p:spPr>
          <a:xfrm>
            <a:off x="4985487" y="1541824"/>
            <a:ext cx="1772016" cy="3150250"/>
          </a:xfrm>
          <a:prstGeom prst="rect">
            <a:avLst/>
          </a:prstGeom>
        </p:spPr>
      </p:pic>
      <p:sp>
        <p:nvSpPr>
          <p:cNvPr id="134" name="Google Shape;134;p21"/>
          <p:cNvSpPr/>
          <p:nvPr/>
        </p:nvSpPr>
        <p:spPr>
          <a:xfrm rot="-1651939">
            <a:off x="6411640" y="3077015"/>
            <a:ext cx="969608" cy="46145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485</Words>
  <Application>Microsoft Office PowerPoint</Application>
  <PresentationFormat>On-screen Show (16:9)</PresentationFormat>
  <Paragraphs>67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Amatic SC</vt:lpstr>
      <vt:lpstr>Comic Sans MS</vt:lpstr>
      <vt:lpstr>Source Code Pro</vt:lpstr>
      <vt:lpstr>Arial</vt:lpstr>
      <vt:lpstr>Beach Day</vt:lpstr>
      <vt:lpstr>Learnit Presentation</vt:lpstr>
      <vt:lpstr>Learnit</vt:lpstr>
      <vt:lpstr>Features</vt:lpstr>
      <vt:lpstr>APIs and Technologies</vt:lpstr>
      <vt:lpstr>Feature #1: Brain Side</vt:lpstr>
      <vt:lpstr>Feature #2: Introductory Description &amp; Video</vt:lpstr>
      <vt:lpstr>Feature #3: Educational Videos List</vt:lpstr>
      <vt:lpstr>Feature #4: Educational EBooks List</vt:lpstr>
      <vt:lpstr>Feature #5: Quizzes</vt:lpstr>
      <vt:lpstr>Feature #6: Skill Journal</vt:lpstr>
      <vt:lpstr>Feature #7: Find-Place-To-Study Map</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Learnit Presentation</dc:title>
  <cp:lastModifiedBy>Karim Haddad</cp:lastModifiedBy>
  <cp:revision>1</cp:revision>
  <dcterms:modified xsi:type="dcterms:W3CDTF">2019-08-04T23:27:37Z</dcterms:modified>
</cp:coreProperties>
</file>